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76" r:id="rId6"/>
    <p:sldId id="261" r:id="rId7"/>
    <p:sldId id="289" r:id="rId8"/>
    <p:sldId id="277" r:id="rId9"/>
    <p:sldId id="282" r:id="rId10"/>
    <p:sldId id="281" r:id="rId11"/>
    <p:sldId id="280" r:id="rId12"/>
    <p:sldId id="263" r:id="rId13"/>
    <p:sldId id="264" r:id="rId14"/>
    <p:sldId id="265" r:id="rId15"/>
    <p:sldId id="266" r:id="rId16"/>
    <p:sldId id="279" r:id="rId17"/>
    <p:sldId id="283" r:id="rId18"/>
    <p:sldId id="285" r:id="rId19"/>
    <p:sldId id="267" r:id="rId20"/>
    <p:sldId id="284" r:id="rId21"/>
    <p:sldId id="287" r:id="rId22"/>
    <p:sldId id="286" r:id="rId23"/>
    <p:sldId id="288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85184"/>
            <a:ext cx="6192688" cy="136815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Выполнила: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воспитатель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Матханова Светлана Алексеевна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175351" cy="720080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9  МАЯ ДЕНЬ ПОБЕДЫ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18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oung-soldier-1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2857520" cy="386508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6" descr="04_warkids_8060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52"/>
            <a:ext cx="2786082" cy="394043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3105835"/>
            <a:ext cx="87154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Боролись против фашистов в партизанских отрядах, участвовали в боевых действиях и удостаивались наград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91192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Palatino Linotype" pitchFamily="18" charset="0"/>
              </a:rPr>
              <a:t>Женщины тоже участвовали в войне: они, в основном, были связистками, снайперами, врачами и медсестрами.</a:t>
            </a:r>
          </a:p>
          <a:p>
            <a:endParaRPr lang="ru-RU" sz="2000" dirty="0"/>
          </a:p>
        </p:txBody>
      </p:sp>
      <p:pic>
        <p:nvPicPr>
          <p:cNvPr id="5" name="Picture 5" descr="51911920_Sestric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714776" cy="4657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357298"/>
            <a:ext cx="4333597" cy="2950048"/>
          </a:xfrm>
          <a:prstGeom prst="round1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57298"/>
            <a:ext cx="4361474" cy="2950048"/>
          </a:xfrm>
          <a:prstGeom prst="round1Rect">
            <a:avLst/>
          </a:prstGeom>
        </p:spPr>
      </p:pic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4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231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Бои велись повсюду: </a:t>
            </a:r>
          </a:p>
          <a:p>
            <a:pPr algn="ctr"/>
            <a:r>
              <a:rPr lang="ru-RU" sz="2200" b="1" dirty="0" smtClean="0"/>
              <a:t>на море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629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768095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воздухе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214554"/>
            <a:ext cx="4237930" cy="273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2839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714356"/>
            <a:ext cx="421054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480063" cy="646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И на суше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642918"/>
            <a:ext cx="410445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7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80898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H="1">
            <a:off x="4489702" y="2786057"/>
            <a:ext cx="45719" cy="1428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5" descr="18264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52"/>
            <a:ext cx="6103952" cy="41509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967335"/>
            <a:ext cx="87154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Когда выпадали минуты затишья, солдаты отдыхали, писали письма домой и пели песни.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452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53341336_1262654265_0_29209_f5e241_ori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53"/>
            <a:ext cx="5969599" cy="39825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Вот такие солдатские треугольники приходили с фронта.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9" y="4857760"/>
            <a:ext cx="848994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2e88f3b3dd1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7328274" cy="344603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2413339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pPr algn="ctr"/>
            <a:r>
              <a:rPr lang="ru-RU" altLang="ru-RU" sz="2200" b="1" dirty="0" smtClean="0"/>
              <a:t>Это - город Ленинград. Во время войны фашисты окружили его в кольцо. Жители умирали от голода и холода. Блокада длилась 900 дней и ночей. Три зимы без топлива, воды, электричества, под непрерывным вражеским огнем. Ленинградцы выстояли!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5286380" y="928670"/>
            <a:ext cx="3357586" cy="3277570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Вот такой кусок хлеба получали жители блокадного Ленинграда на день (чуть больше спичечного коробка).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pic>
        <p:nvPicPr>
          <p:cNvPr id="8" name="Picture 5" descr="show_image_NpAdvSinglePhot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 b="10924"/>
          <a:stretch>
            <a:fillRect/>
          </a:stretch>
        </p:blipFill>
        <p:spPr bwMode="auto">
          <a:xfrm>
            <a:off x="857224" y="214290"/>
            <a:ext cx="4214842" cy="44397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592631" cy="720080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66392"/>
            <a:ext cx="7426256" cy="19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42879_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962663" cy="40433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000373"/>
            <a:ext cx="9144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9 мая война, которая длилась 4 года, закончилась в Берлине.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2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69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Летней ночью, на рассвете,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4 часа утра 22 июня 1941 г.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без объявления войны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фашистская Германия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напала на нашу Родину,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нарушив мир и покой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русского народа.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Началась Великая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Отечественная  война.</a:t>
            </a:r>
            <a:r>
              <a:rPr lang="ru-RU" altLang="ru-RU" sz="2400" b="1" dirty="0" smtClean="0">
                <a:latin typeface="Palatino Linotype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14356"/>
            <a:ext cx="321471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896029"/>
            <a:ext cx="7315746" cy="19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357166"/>
            <a:ext cx="3346704" cy="1143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Долгожданная победа! Воины возвращаются домой.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67400053_1291398881_A_Kitaev_Vozvr_spobedoy_198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5807" y="214290"/>
            <a:ext cx="31138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428736"/>
            <a:ext cx="2714644" cy="35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 не все…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5" descr="74108909_4000579_113e470137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478795" cy="46688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388" y="357166"/>
            <a:ext cx="2500330" cy="428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Чтобы люди не забывали эту войну, помнили тех, кто отдал свою жизнь, чтобы жили мы с вами в мире – во многих городах был зажжен Вечный огонь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vladtime.ru/uploads/posts/2016-03/1457430630_43682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6096000" cy="406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il.ru/images/military/military/photo/MA_74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1"/>
            <a:ext cx="4000528" cy="2667019"/>
          </a:xfrm>
          <a:prstGeom prst="round2DiagRect">
            <a:avLst/>
          </a:prstGeom>
          <a:noFill/>
        </p:spPr>
      </p:pic>
      <p:pic>
        <p:nvPicPr>
          <p:cNvPr id="1028" name="Picture 4" descr="http://widget.nbcrs.org/Media/Big/65044?width=800&amp;height=5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52"/>
            <a:ext cx="3967287" cy="2643206"/>
          </a:xfrm>
          <a:prstGeom prst="round2Diag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3105835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/>
              <a:t>Каждый год в День Победы в нашем городе проходит праздничный парад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401" y="0"/>
            <a:ext cx="6512511" cy="496992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9" y="4815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m.top54.city/fileadmin/images/top55_news/bk_info_orig_60042_1462802634.jpg"/>
          <p:cNvPicPr>
            <a:picLocks noChangeAspect="1" noChangeArrowheads="1"/>
          </p:cNvPicPr>
          <p:nvPr/>
        </p:nvPicPr>
        <p:blipFill>
          <a:blip r:embed="rId3"/>
          <a:srcRect l="12500" r="28749" b="18833"/>
          <a:stretch>
            <a:fillRect/>
          </a:stretch>
        </p:blipFill>
        <p:spPr bwMode="auto">
          <a:xfrm>
            <a:off x="285720" y="214290"/>
            <a:ext cx="4083872" cy="3500462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6306/24332511.8b/0_6ffce_27f74100_XXL"/>
          <p:cNvPicPr>
            <a:picLocks noChangeAspect="1" noChangeArrowheads="1"/>
          </p:cNvPicPr>
          <p:nvPr/>
        </p:nvPicPr>
        <p:blipFill>
          <a:blip r:embed="rId4"/>
          <a:srcRect l="10753" t="6046" r="20695" b="11329"/>
          <a:stretch>
            <a:fillRect/>
          </a:stretch>
        </p:blipFill>
        <p:spPr bwMode="auto">
          <a:xfrm>
            <a:off x="4572000" y="214290"/>
            <a:ext cx="4354269" cy="35004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3105835"/>
            <a:ext cx="65008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sz="2200" b="1" dirty="0" smtClean="0"/>
              <a:t>И звучит праздничный салю</a:t>
            </a:r>
            <a:r>
              <a:rPr lang="ru-RU" altLang="ru-RU" sz="2200" dirty="0" smtClean="0"/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5427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6328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Ещё тогда нас не было на свете,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Когда гремел салют из края в край.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Солдаты, подарили вы планете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Великий Май, Победный Май!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571480"/>
            <a:ext cx="5742642" cy="4071966"/>
          </a:xfrm>
        </p:spPr>
      </p:pic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2763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5" descr="7af4e54c66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52"/>
            <a:ext cx="6500858" cy="3615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Одними из первых приняли на себя удар врага защитники Брестской крепости. Немцев было в 10 раз больше, чем наших пограничников и они рассчитывали захватить крепость в течение часа, но им это сделать не удалось, бои продолжались неделю. Крепость пала, но не сдалась.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5" descr="a9f4222015d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52"/>
            <a:ext cx="6000792" cy="38622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690336"/>
            <a:ext cx="892971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На защиту Родины поднялся весь народ: молодежь и пожилые, женщины и дети. Все те, кто остались в тылу, как могли, помогали фронту, заменив ушедших на фронт мужчин у станков и в поле. </a:t>
            </a:r>
            <a:endParaRPr lang="ru-RU" altLang="ru-RU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85860"/>
            <a:ext cx="4191009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214422"/>
            <a:ext cx="4232889" cy="32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0620"/>
            <a:ext cx="633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   </a:t>
            </a:r>
            <a:r>
              <a:rPr lang="ru-RU" sz="2200" b="1" dirty="0" smtClean="0"/>
              <a:t>Дети выживали, как могли.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24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6" descr="jpg2045210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6329379" cy="415389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3105835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Быстро становились взрослыми, заменяя ушедших на фронт отцов и братьев.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>
              <a:latin typeface="Palatino Linotype" pitchFamily="18" charset="0"/>
            </a:endParaRPr>
          </a:p>
        </p:txBody>
      </p:sp>
      <p:pic>
        <p:nvPicPr>
          <p:cNvPr id="7" name="Picture 6" descr="E49d2096cd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52"/>
            <a:ext cx="5571586" cy="407196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>
            <a:off x="642910" y="2828836"/>
            <a:ext cx="807249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Многие освоили рабочие специальности. Подросткам небольшого роста ставили подставки, чтобы они могли достать до станка.  Преодолевая все трудности, они выпускали вооружение для фронта и победы. 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22_warkids_768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6072206" cy="406837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650" y="4357694"/>
            <a:ext cx="77771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dirty="0">
                <a:latin typeface="Palatino Linotype" pitchFamily="18" charset="0"/>
              </a:rPr>
              <a:t>Собирали грибы и ягоды</a:t>
            </a:r>
            <a:r>
              <a:rPr lang="ru-RU" alt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336</TotalTime>
  <Words>436</Words>
  <Application>Microsoft Office PowerPoint</Application>
  <PresentationFormat>Экран (4:3)</PresentationFormat>
  <Paragraphs>86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9  МАЯ ДЕНЬ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воздухе</vt:lpstr>
      <vt:lpstr>И на суше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МАЯ ДЕНЬ ПОБЕДЫ</dc:title>
  <dc:creator>NAO</dc:creator>
  <cp:lastModifiedBy>User</cp:lastModifiedBy>
  <cp:revision>42</cp:revision>
  <dcterms:created xsi:type="dcterms:W3CDTF">2016-05-05T07:05:07Z</dcterms:created>
  <dcterms:modified xsi:type="dcterms:W3CDTF">2020-04-27T03:48:41Z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