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9F1"/>
    <a:srgbClr val="F85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4EB0E9-131C-4A46-8DF0-D4CB78965B97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4C0BAB-E7FC-4808-B1DA-1757BEC46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568952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Знакомство  с монетами достоинством 1,2,5,10 рублей.</a:t>
            </a:r>
            <a:endParaRPr lang="ru-RU" sz="4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41795"/>
            <a:ext cx="8208912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шка\Pictures\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9" y="980728"/>
            <a:ext cx="75608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8814412"/>
              </p:ext>
            </p:extLst>
          </p:nvPr>
        </p:nvGraphicFramePr>
        <p:xfrm>
          <a:off x="179388" y="115888"/>
          <a:ext cx="8785230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5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1043608" y="3429000"/>
            <a:ext cx="0" cy="158417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43608" y="3429000"/>
            <a:ext cx="9361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79712" y="908720"/>
            <a:ext cx="0" cy="2520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79712" y="908720"/>
            <a:ext cx="52565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26665" y="908720"/>
            <a:ext cx="0" cy="16561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08004" y="2564904"/>
            <a:ext cx="26282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02444" y="2585686"/>
            <a:ext cx="0" cy="16561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771800" y="4221088"/>
            <a:ext cx="18306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71800" y="4241870"/>
            <a:ext cx="0" cy="7713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15616" y="5013176"/>
            <a:ext cx="1728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29308" y="4884681"/>
            <a:ext cx="228600" cy="3131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755576" y="602128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03648" y="62733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483768" y="602128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03848" y="6273316"/>
            <a:ext cx="4832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5976" y="602128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932040" y="62733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84168" y="602128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732240" y="6273316"/>
            <a:ext cx="4944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812360" y="602128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8460432" y="62733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\Pictures\Z2DXUMStF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53" y="18864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шка\Pictures\974b11f7afd7e0cc479a926c88124ca4 (1)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17758"/>
          <a:stretch/>
        </p:blipFill>
        <p:spPr bwMode="auto">
          <a:xfrm>
            <a:off x="633685" y="2996952"/>
            <a:ext cx="26205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253" y="2948742"/>
            <a:ext cx="2621507" cy="25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\Pictures\Z2DXUMStF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899592" y="1102016"/>
            <a:ext cx="1872208" cy="19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1" y="3555032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40" y="1036489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\Pictures\Z2DXUMStF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ришка\Pictures\postold-1926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395631" cy="14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2" y="1988840"/>
            <a:ext cx="1396105" cy="14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4" y="3428206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4" y="4833983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152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07308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61" y="3380942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57" y="4833983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77" y="3221112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65" y="4829969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212" y="3239627"/>
            <a:ext cx="1139288" cy="112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53152"/>
            <a:ext cx="720737" cy="7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3862068" y="3363522"/>
            <a:ext cx="896362" cy="913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9" y="2219106"/>
            <a:ext cx="728791" cy="73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8" y="2253152"/>
            <a:ext cx="721807" cy="72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70" y="4932051"/>
            <a:ext cx="852284" cy="85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78" y="4882394"/>
            <a:ext cx="860340" cy="8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73" y="4911651"/>
            <a:ext cx="8603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96" y="4949525"/>
            <a:ext cx="793501" cy="7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8" y="4941169"/>
            <a:ext cx="785267" cy="78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4922669" y="3363522"/>
            <a:ext cx="913888" cy="931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3932694" y="2130610"/>
            <a:ext cx="792008" cy="807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46" y="3362987"/>
            <a:ext cx="789267" cy="7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люс 23"/>
          <p:cNvSpPr/>
          <p:nvPr/>
        </p:nvSpPr>
        <p:spPr>
          <a:xfrm>
            <a:off x="2880392" y="212789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2905060" y="336298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549" y="1926609"/>
            <a:ext cx="1126160" cy="111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Равно 26"/>
          <p:cNvSpPr/>
          <p:nvPr/>
        </p:nvSpPr>
        <p:spPr>
          <a:xfrm>
            <a:off x="4945620" y="206263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6094429" y="334677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люс 28"/>
          <p:cNvSpPr/>
          <p:nvPr/>
        </p:nvSpPr>
        <p:spPr>
          <a:xfrm>
            <a:off x="1170329" y="5038841"/>
            <a:ext cx="610798" cy="6183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2607097" y="5038841"/>
            <a:ext cx="610798" cy="6183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люс 30"/>
          <p:cNvSpPr/>
          <p:nvPr/>
        </p:nvSpPr>
        <p:spPr>
          <a:xfrm>
            <a:off x="4081011" y="5034530"/>
            <a:ext cx="610798" cy="6183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люс 31"/>
          <p:cNvSpPr/>
          <p:nvPr/>
        </p:nvSpPr>
        <p:spPr>
          <a:xfrm>
            <a:off x="5709796" y="5050886"/>
            <a:ext cx="610798" cy="6183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32"/>
          <p:cNvSpPr/>
          <p:nvPr/>
        </p:nvSpPr>
        <p:spPr>
          <a:xfrm>
            <a:off x="7346285" y="4995740"/>
            <a:ext cx="587142" cy="6374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2978" y="4798773"/>
            <a:ext cx="1041022" cy="103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60" y="188640"/>
            <a:ext cx="1126160" cy="11156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6656675" y="342745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75" y="426333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2924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b="1" dirty="0" smtClean="0">
              <a:cs typeface="Nirmala UI Semilight" pitchFamily="34" charset="0"/>
            </a:endParaRPr>
          </a:p>
          <a:p>
            <a:pPr marL="45720" indent="0" algn="ctr">
              <a:buNone/>
            </a:pPr>
            <a:endParaRPr lang="ru-RU" sz="4000" b="1" dirty="0">
              <a:cs typeface="Nirmala UI Semilight" pitchFamily="34" charset="0"/>
            </a:endParaRPr>
          </a:p>
          <a:p>
            <a:pPr marL="45720" indent="0">
              <a:buNone/>
            </a:pPr>
            <a:r>
              <a:rPr lang="ru-RU" sz="4000" b="1" dirty="0" smtClean="0">
                <a:cs typeface="Nirmala UI Semilight" pitchFamily="34" charset="0"/>
              </a:rPr>
              <a:t>                               </a:t>
            </a:r>
            <a:endParaRPr lang="ru-RU" sz="4000" b="1" dirty="0">
              <a:cs typeface="Nirmala UI Semilight" pitchFamily="34" charset="0"/>
            </a:endParaRPr>
          </a:p>
          <a:p>
            <a:pPr marL="45720" indent="0">
              <a:buNone/>
            </a:pPr>
            <a:endParaRPr lang="ru-RU" sz="4000" b="1" dirty="0" smtClean="0">
              <a:cs typeface="Nirmala UI Semiligh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6" y="452608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7040491" y="349485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6" y="4879014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29" y="3360837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5" y="3350750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37" y="4879014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2946690" y="2189479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1051898" y="2276872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37846" y="2189479"/>
            <a:ext cx="2592288" cy="72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211" y="3313226"/>
            <a:ext cx="2592288" cy="72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0954" y="4789285"/>
            <a:ext cx="2592288" cy="72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2694" y="306847"/>
            <a:ext cx="2592288" cy="7269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1966705" y="216312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3851920" y="213601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134599" y="3319044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20" y="4862811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91" y="4862812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люс 22"/>
          <p:cNvSpPr/>
          <p:nvPr/>
        </p:nvSpPr>
        <p:spPr>
          <a:xfrm>
            <a:off x="2638305" y="3325725"/>
            <a:ext cx="692086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1051005" y="3331693"/>
            <a:ext cx="675185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3738698" y="4847232"/>
            <a:ext cx="457200" cy="686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2269070" y="4915906"/>
            <a:ext cx="457200" cy="6176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1051005" y="4941932"/>
            <a:ext cx="360369" cy="5656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 27"/>
          <p:cNvSpPr/>
          <p:nvPr/>
        </p:nvSpPr>
        <p:spPr>
          <a:xfrm>
            <a:off x="4309120" y="325549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5164829" y="476755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2924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b="1" dirty="0" smtClean="0">
              <a:cs typeface="Nirmala UI Semilight" pitchFamily="34" charset="0"/>
            </a:endParaRPr>
          </a:p>
          <a:p>
            <a:pPr marL="45720" indent="0" algn="ctr">
              <a:buNone/>
            </a:pPr>
            <a:endParaRPr lang="ru-RU" sz="4000" b="1" dirty="0">
              <a:cs typeface="Nirmala UI Semilight" pitchFamily="34" charset="0"/>
            </a:endParaRPr>
          </a:p>
          <a:p>
            <a:pPr marL="45720" indent="0">
              <a:buNone/>
            </a:pPr>
            <a:r>
              <a:rPr lang="ru-RU" sz="4000" b="1" dirty="0" smtClean="0">
                <a:cs typeface="Nirmala UI Semilight" pitchFamily="34" charset="0"/>
              </a:rPr>
              <a:t>                               </a:t>
            </a:r>
            <a:endParaRPr lang="ru-RU" sz="4000" b="1" dirty="0">
              <a:cs typeface="Nirmala UI Semilight" pitchFamily="34" charset="0"/>
            </a:endParaRPr>
          </a:p>
          <a:p>
            <a:pPr marL="45720" indent="0">
              <a:buNone/>
            </a:pPr>
            <a:endParaRPr lang="ru-RU" sz="4000" b="1" dirty="0" smtClean="0">
              <a:cs typeface="Nirmala UI Semiligh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6" y="452608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7040491" y="349485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9" y="4725144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1" y="2258378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68" y="4763259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49856" b="12101"/>
          <a:stretch/>
        </p:blipFill>
        <p:spPr bwMode="auto">
          <a:xfrm>
            <a:off x="1051898" y="2276872"/>
            <a:ext cx="792008" cy="80747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37846" y="2189479"/>
            <a:ext cx="2592288" cy="726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611" y="4665785"/>
            <a:ext cx="2592288" cy="726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2694" y="306847"/>
            <a:ext cx="2592288" cy="726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рубля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1966705" y="216312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3851920" y="213601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76" y="4668804"/>
            <a:ext cx="720737" cy="723885"/>
          </a:xfrm>
          <a:prstGeom prst="rect">
            <a:avLst/>
          </a:prstGeom>
          <a:noFill/>
          <a:ln w="57150">
            <a:solidFill>
              <a:srgbClr val="9759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люс 22"/>
          <p:cNvSpPr/>
          <p:nvPr/>
        </p:nvSpPr>
        <p:spPr>
          <a:xfrm>
            <a:off x="2686243" y="4668804"/>
            <a:ext cx="692086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1110309" y="4725144"/>
            <a:ext cx="675185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 27"/>
          <p:cNvSpPr/>
          <p:nvPr/>
        </p:nvSpPr>
        <p:spPr>
          <a:xfrm>
            <a:off x="4406504" y="457274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3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467544" y="404664"/>
            <a:ext cx="2592288" cy="2232248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5940152" y="620688"/>
            <a:ext cx="2520280" cy="2376264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миугольник 5"/>
          <p:cNvSpPr/>
          <p:nvPr/>
        </p:nvSpPr>
        <p:spPr>
          <a:xfrm>
            <a:off x="3347864" y="632729"/>
            <a:ext cx="2160240" cy="2088232"/>
          </a:xfrm>
          <a:prstGeom prst="hep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сьмиугольник 6"/>
          <p:cNvSpPr/>
          <p:nvPr/>
        </p:nvSpPr>
        <p:spPr>
          <a:xfrm>
            <a:off x="467544" y="3429000"/>
            <a:ext cx="2664296" cy="2304256"/>
          </a:xfrm>
          <a:prstGeom prst="octag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есятиугольник 7"/>
          <p:cNvSpPr/>
          <p:nvPr/>
        </p:nvSpPr>
        <p:spPr>
          <a:xfrm>
            <a:off x="3491880" y="3584701"/>
            <a:ext cx="2160240" cy="2160240"/>
          </a:xfrm>
          <a:prstGeom prst="decagon">
            <a:avLst/>
          </a:prstGeom>
          <a:solidFill>
            <a:srgbClr val="F850D4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6084168" y="3429000"/>
            <a:ext cx="2376264" cy="2304256"/>
          </a:xfrm>
          <a:prstGeom prst="dodecagon">
            <a:avLst/>
          </a:prstGeom>
          <a:solidFill>
            <a:srgbClr val="9759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1492309"/>
              </p:ext>
            </p:extLst>
          </p:nvPr>
        </p:nvGraphicFramePr>
        <p:xfrm>
          <a:off x="395536" y="404664"/>
          <a:ext cx="822960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H="1">
            <a:off x="2843808" y="404664"/>
            <a:ext cx="1666528" cy="15481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87624" y="404664"/>
            <a:ext cx="0" cy="302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87624" y="2708920"/>
            <a:ext cx="828092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54103" y="404664"/>
            <a:ext cx="1702073" cy="15481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993246" y="2708920"/>
            <a:ext cx="803656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174133" y="404664"/>
            <a:ext cx="1638227" cy="15481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96902" y="476672"/>
            <a:ext cx="0" cy="29523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015716" y="2708920"/>
            <a:ext cx="2494620" cy="2304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526926" y="2708920"/>
            <a:ext cx="2482910" cy="2304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187624" y="404664"/>
            <a:ext cx="1656184" cy="15481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074645" y="3352428"/>
            <a:ext cx="206094" cy="208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2501545" y="5860733"/>
            <a:ext cx="327843" cy="503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5526089" y="5812198"/>
            <a:ext cx="484583" cy="55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4" y="5778792"/>
            <a:ext cx="158750" cy="51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80217"/>
            <a:ext cx="179696" cy="58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5" name="Прямая со стрелкой 84"/>
          <p:cNvCxnSpPr/>
          <p:nvPr/>
        </p:nvCxnSpPr>
        <p:spPr>
          <a:xfrm flipH="1" flipV="1">
            <a:off x="7152782" y="5836465"/>
            <a:ext cx="484583" cy="55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91" y="587727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47" y="5880217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8" name="Прямая со стрелкой 87"/>
          <p:cNvCxnSpPr/>
          <p:nvPr/>
        </p:nvCxnSpPr>
        <p:spPr>
          <a:xfrm flipV="1">
            <a:off x="4101000" y="5860733"/>
            <a:ext cx="327843" cy="503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6535899" y="5895816"/>
            <a:ext cx="261986" cy="505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8111543" y="5895816"/>
            <a:ext cx="457200" cy="505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43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Georgia</vt:lpstr>
      <vt:lpstr>Nirmala UI Semilight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15</cp:revision>
  <dcterms:created xsi:type="dcterms:W3CDTF">2015-11-30T12:27:29Z</dcterms:created>
  <dcterms:modified xsi:type="dcterms:W3CDTF">2018-01-08T05:43:54Z</dcterms:modified>
</cp:coreProperties>
</file>